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86" r:id="rId16"/>
    <p:sldId id="287" r:id="rId17"/>
    <p:sldId id="288" r:id="rId18"/>
    <p:sldId id="289" r:id="rId19"/>
    <p:sldId id="290" r:id="rId20"/>
    <p:sldId id="291" r:id="rId21"/>
    <p:sldId id="271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A83F-38CF-4AB0-9A76-15D984A805F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E59B2-797F-4226-B26B-101FC3A11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5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A83F-38CF-4AB0-9A76-15D984A805F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E59B2-797F-4226-B26B-101FC3A11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2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A83F-38CF-4AB0-9A76-15D984A805F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E59B2-797F-4226-B26B-101FC3A11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2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A83F-38CF-4AB0-9A76-15D984A805F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E59B2-797F-4226-B26B-101FC3A11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70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A83F-38CF-4AB0-9A76-15D984A805F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E59B2-797F-4226-B26B-101FC3A11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52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A83F-38CF-4AB0-9A76-15D984A805F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E59B2-797F-4226-B26B-101FC3A11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8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A83F-38CF-4AB0-9A76-15D984A805F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E59B2-797F-4226-B26B-101FC3A11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05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A83F-38CF-4AB0-9A76-15D984A805F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E59B2-797F-4226-B26B-101FC3A11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4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A83F-38CF-4AB0-9A76-15D984A805F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E59B2-797F-4226-B26B-101FC3A11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A83F-38CF-4AB0-9A76-15D984A805F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E59B2-797F-4226-B26B-101FC3A11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3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A83F-38CF-4AB0-9A76-15D984A805F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E59B2-797F-4226-B26B-101FC3A11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7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3A83F-38CF-4AB0-9A76-15D984A805F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E59B2-797F-4226-B26B-101FC3A11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1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760" b="5423"/>
          <a:stretch/>
        </p:blipFill>
        <p:spPr>
          <a:xfrm>
            <a:off x="1133340" y="598314"/>
            <a:ext cx="9873804" cy="62596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546" y="59375"/>
            <a:ext cx="11900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First, open your Workbench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99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053" t="3737" r="1579" b="5106"/>
          <a:stretch/>
        </p:blipFill>
        <p:spPr>
          <a:xfrm>
            <a:off x="689813" y="118512"/>
            <a:ext cx="10796336" cy="665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4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448" b="14158"/>
          <a:stretch/>
        </p:blipFill>
        <p:spPr>
          <a:xfrm>
            <a:off x="336885" y="273872"/>
            <a:ext cx="10844462" cy="621916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308843" y="2505391"/>
            <a:ext cx="4439368" cy="707886"/>
            <a:chOff x="4640468" y="2232674"/>
            <a:chExt cx="3781641" cy="707886"/>
          </a:xfrm>
        </p:grpSpPr>
        <p:sp>
          <p:nvSpPr>
            <p:cNvPr id="4" name="TextBox 3"/>
            <p:cNvSpPr txBox="1"/>
            <p:nvPr/>
          </p:nvSpPr>
          <p:spPr>
            <a:xfrm>
              <a:off x="5518488" y="2232674"/>
              <a:ext cx="2903621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 copied and Pasted the data into workbench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4640468" y="2432729"/>
              <a:ext cx="878020" cy="148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745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737"/>
          <a:stretch/>
        </p:blipFill>
        <p:spPr>
          <a:xfrm>
            <a:off x="293774" y="0"/>
            <a:ext cx="11545300" cy="680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0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684" b="5526"/>
          <a:stretch/>
        </p:blipFill>
        <p:spPr>
          <a:xfrm>
            <a:off x="481262" y="99629"/>
            <a:ext cx="11710737" cy="671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1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06286" y="0"/>
            <a:ext cx="8633479" cy="6572984"/>
            <a:chOff x="1306286" y="0"/>
            <a:chExt cx="8633479" cy="65729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16339" t="12928" r="27544" b="18714"/>
            <a:stretch/>
          </p:blipFill>
          <p:spPr>
            <a:xfrm>
              <a:off x="1306286" y="0"/>
              <a:ext cx="8633479" cy="657298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717578" y="2490034"/>
              <a:ext cx="344905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 have added 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two more lines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4619904" y="2746708"/>
              <a:ext cx="961317" cy="203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718961" y="3689212"/>
            <a:ext cx="417008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first line produces this output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06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534" t="12266" r="28258" b="21373"/>
          <a:stretch/>
        </p:blipFill>
        <p:spPr>
          <a:xfrm>
            <a:off x="1975757" y="481072"/>
            <a:ext cx="7684026" cy="5772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0989" y="4064769"/>
            <a:ext cx="44413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second line produces this output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42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944" y="1681843"/>
            <a:ext cx="117565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The Student Table and populate it just as we did with the Profs table (I’ll wait)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47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473" t="13571" r="27812" b="21500"/>
          <a:stretch/>
        </p:blipFill>
        <p:spPr>
          <a:xfrm>
            <a:off x="1337270" y="212271"/>
            <a:ext cx="8810314" cy="64171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05408" y="1820561"/>
            <a:ext cx="34490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Note the two lines (again)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207734" y="2077235"/>
            <a:ext cx="961317" cy="20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18961" y="3689212"/>
            <a:ext cx="417008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first line produces this output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8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71" t="12714" r="18169" b="11857"/>
          <a:stretch/>
        </p:blipFill>
        <p:spPr>
          <a:xfrm>
            <a:off x="1616528" y="326572"/>
            <a:ext cx="9870574" cy="6351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9689" y="3770855"/>
            <a:ext cx="498021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final query produces this output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80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546" y="59375"/>
            <a:ext cx="11900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recaution, save your scripts as often as possible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8296" b="8781"/>
          <a:stretch/>
        </p:blipFill>
        <p:spPr>
          <a:xfrm>
            <a:off x="1339363" y="521040"/>
            <a:ext cx="8800679" cy="614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232" t="607" b="4694"/>
          <a:stretch/>
        </p:blipFill>
        <p:spPr>
          <a:xfrm>
            <a:off x="1252368" y="347730"/>
            <a:ext cx="9548714" cy="60273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8963" y="2132874"/>
            <a:ext cx="3966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going to enter our SQL commands here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1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499" r="27812" b="17214"/>
          <a:stretch/>
        </p:blipFill>
        <p:spPr>
          <a:xfrm>
            <a:off x="963385" y="293914"/>
            <a:ext cx="8801100" cy="604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1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898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150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29" t="5507" r="43275" b="50718"/>
          <a:stretch/>
        </p:blipFill>
        <p:spPr>
          <a:xfrm>
            <a:off x="824247" y="533919"/>
            <a:ext cx="10541507" cy="6163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546" y="59375"/>
            <a:ext cx="11900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going to create our Database (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ProfSudent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our Table Profs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46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546" y="59375"/>
            <a:ext cx="11900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copy these in groups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824" t="6182" r="43908" b="50888"/>
          <a:stretch/>
        </p:blipFill>
        <p:spPr>
          <a:xfrm>
            <a:off x="463636" y="521039"/>
            <a:ext cx="7873853" cy="45661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74864" y="948017"/>
            <a:ext cx="3717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Let’s copy the commands to create and use our database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3966693" y="1300766"/>
            <a:ext cx="4508171" cy="11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97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448" t="13632" b="6790"/>
          <a:stretch/>
        </p:blipFill>
        <p:spPr>
          <a:xfrm>
            <a:off x="385010" y="322376"/>
            <a:ext cx="11405937" cy="6063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4335" y="787596"/>
            <a:ext cx="2261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Paste them into the Script/Query editor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327642" y="1044270"/>
            <a:ext cx="1760336" cy="13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49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447" t="-8000" r="1053" b="8000"/>
          <a:stretch/>
        </p:blipFill>
        <p:spPr>
          <a:xfrm>
            <a:off x="1066801" y="-216851"/>
            <a:ext cx="10058400" cy="67962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6379" y="1951938"/>
            <a:ext cx="3593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 can execute these commands by hi-lighting them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454319" y="1764634"/>
            <a:ext cx="930441" cy="1873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3360821" y="1636297"/>
            <a:ext cx="4563981" cy="2385746"/>
            <a:chOff x="3777914" y="2053389"/>
            <a:chExt cx="4563981" cy="2385746"/>
          </a:xfrm>
        </p:grpSpPr>
        <p:sp>
          <p:nvSpPr>
            <p:cNvPr id="11" name="TextBox 10"/>
            <p:cNvSpPr txBox="1"/>
            <p:nvPr/>
          </p:nvSpPr>
          <p:spPr>
            <a:xfrm>
              <a:off x="3777914" y="4039025"/>
              <a:ext cx="45639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And then clicking the run (thunder bolt)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3962400" y="2053389"/>
              <a:ext cx="0" cy="197317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92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184" t="6053" b="5737"/>
          <a:stretch/>
        </p:blipFill>
        <p:spPr>
          <a:xfrm>
            <a:off x="401051" y="256673"/>
            <a:ext cx="11438021" cy="67216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70232" y="3835596"/>
            <a:ext cx="2919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I’ve already created the Database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0587790" y="4356100"/>
            <a:ext cx="4010" cy="178802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3807995" y="4143372"/>
            <a:ext cx="4522537" cy="2232028"/>
            <a:chOff x="3807995" y="4143372"/>
            <a:chExt cx="4522537" cy="2232028"/>
          </a:xfrm>
        </p:grpSpPr>
        <p:sp>
          <p:nvSpPr>
            <p:cNvPr id="10" name="TextBox 9"/>
            <p:cNvSpPr txBox="1"/>
            <p:nvPr/>
          </p:nvSpPr>
          <p:spPr>
            <a:xfrm>
              <a:off x="3807995" y="4143372"/>
              <a:ext cx="45225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But I can issue the command to use it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5637462" y="4543482"/>
              <a:ext cx="14038" cy="18319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111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737" t="6895" r="43289" b="50158"/>
          <a:stretch/>
        </p:blipFill>
        <p:spPr>
          <a:xfrm>
            <a:off x="1219200" y="1219198"/>
            <a:ext cx="8702847" cy="49730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8589" y="395852"/>
            <a:ext cx="8173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 can follow the same procedures to create our table Profs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78399" y="2393094"/>
            <a:ext cx="3781643" cy="400110"/>
            <a:chOff x="5266104" y="2409136"/>
            <a:chExt cx="3781643" cy="400110"/>
          </a:xfrm>
        </p:grpSpPr>
        <p:sp>
          <p:nvSpPr>
            <p:cNvPr id="4" name="TextBox 3"/>
            <p:cNvSpPr txBox="1"/>
            <p:nvPr/>
          </p:nvSpPr>
          <p:spPr>
            <a:xfrm>
              <a:off x="7347283" y="2409136"/>
              <a:ext cx="17004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Copy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 flipV="1">
              <a:off x="5266104" y="2607997"/>
              <a:ext cx="2081179" cy="11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448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784" t="212" r="-9905" b="4894"/>
          <a:stretch/>
        </p:blipFill>
        <p:spPr>
          <a:xfrm>
            <a:off x="946483" y="337666"/>
            <a:ext cx="10331115" cy="612730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752761" y="2216632"/>
            <a:ext cx="3781643" cy="400110"/>
            <a:chOff x="4640466" y="2232674"/>
            <a:chExt cx="3781643" cy="400110"/>
          </a:xfrm>
        </p:grpSpPr>
        <p:sp>
          <p:nvSpPr>
            <p:cNvPr id="4" name="TextBox 3"/>
            <p:cNvSpPr txBox="1"/>
            <p:nvPr/>
          </p:nvSpPr>
          <p:spPr>
            <a:xfrm>
              <a:off x="6721645" y="2232674"/>
              <a:ext cx="17004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And Paste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 flipV="1">
              <a:off x="4640466" y="2447577"/>
              <a:ext cx="2081179" cy="11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446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169</Words>
  <Application>Microsoft Office PowerPoint</Application>
  <PresentationFormat>Widescreen</PresentationFormat>
  <Paragraphs>22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Kirs, Peeter J.</dc:creator>
  <cp:lastModifiedBy>Kirs, Peeter J.</cp:lastModifiedBy>
  <cp:revision>20</cp:revision>
  <dcterms:created xsi:type="dcterms:W3CDTF">2017-09-11T22:34:15Z</dcterms:created>
  <dcterms:modified xsi:type="dcterms:W3CDTF">2017-09-13T02:38:19Z</dcterms:modified>
</cp:coreProperties>
</file>